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7315200" cy="96012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912AC1-1B00-4185-8009-FAEF80B8AF04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C3CE726-8C92-44F3-BA4D-6EC3F2B3001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6081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73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4674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4388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3771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526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89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9772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826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66149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8545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834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5091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750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1957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429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339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D106-4607-4BD5-BC67-699F7EDE4518}" type="datetimeFigureOut">
              <a:rPr lang="es-AR" smtClean="0"/>
              <a:t>30/10/2024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F2A4C1F-B411-4F8D-A673-42A7AA80B15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9473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chemeClr val="bg2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822072" y="1349833"/>
            <a:ext cx="943138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/>
              <a:t/>
            </a:r>
            <a:br>
              <a:rPr lang="es-AR" dirty="0"/>
            </a:br>
            <a:r>
              <a:rPr lang="es-AR" sz="2400" dirty="0">
                <a:latin typeface="Arial Rounded MT Bold" panose="020F0704030504030204" pitchFamily="34" charset="0"/>
              </a:rPr>
              <a:t>Curso de postgrado</a:t>
            </a:r>
          </a:p>
          <a:p>
            <a:pPr algn="ctr"/>
            <a:r>
              <a:rPr lang="es-AR" sz="2400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>“Tribología y fenómenos de superficie”</a:t>
            </a:r>
            <a:r>
              <a:rPr lang="es-AR" sz="2000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s-AR" sz="2000" b="1" dirty="0">
                <a:solidFill>
                  <a:schemeClr val="accent3">
                    <a:lumMod val="75000"/>
                  </a:schemeClr>
                </a:solidFill>
                <a:latin typeface="Arial Rounded MT Bold" panose="020F0704030504030204" pitchFamily="34" charset="0"/>
              </a:rPr>
            </a:br>
            <a:r>
              <a:rPr lang="es-AR" sz="2000" dirty="0">
                <a:latin typeface="Arial Rounded MT Bold" panose="020F0704030504030204" pitchFamily="34" charset="0"/>
              </a:rPr>
              <a:t/>
            </a:r>
            <a:br>
              <a:rPr lang="es-AR" sz="2000" dirty="0">
                <a:latin typeface="Arial Rounded MT Bold" panose="020F0704030504030204" pitchFamily="34" charset="0"/>
              </a:rPr>
            </a:br>
            <a:endParaRPr lang="es-AR" sz="2200" dirty="0">
              <a:latin typeface="Arial Rounded MT Bold" panose="020F0704030504030204" pitchFamily="34" charset="0"/>
            </a:endParaRPr>
          </a:p>
          <a:p>
            <a:pPr algn="ctr"/>
            <a:r>
              <a:rPr lang="es-AR" sz="2200" dirty="0">
                <a:latin typeface="Arial Rounded MT Bold" panose="020F0704030504030204" pitchFamily="34" charset="0"/>
              </a:rPr>
              <a:t>Prof. Dr. Carlos Alejandro FIGUEROA </a:t>
            </a:r>
          </a:p>
          <a:p>
            <a:pPr algn="ctr"/>
            <a:r>
              <a:rPr lang="es-AR" sz="2200" dirty="0">
                <a:latin typeface="Arial Rounded MT Bold" panose="020F0704030504030204" pitchFamily="34" charset="0"/>
              </a:rPr>
              <a:t>- Universidad de </a:t>
            </a:r>
            <a:r>
              <a:rPr lang="es-AR" sz="2200" dirty="0" err="1">
                <a:latin typeface="Arial Rounded MT Bold" panose="020F0704030504030204" pitchFamily="34" charset="0"/>
              </a:rPr>
              <a:t>Caxias</a:t>
            </a:r>
            <a:r>
              <a:rPr lang="es-AR" sz="2200" dirty="0">
                <a:latin typeface="Arial Rounded MT Bold" panose="020F0704030504030204" pitchFamily="34" charset="0"/>
              </a:rPr>
              <a:t> do Sul, Brasil -</a:t>
            </a:r>
            <a:br>
              <a:rPr lang="es-AR" sz="2200" dirty="0">
                <a:latin typeface="Arial Rounded MT Bold" panose="020F0704030504030204" pitchFamily="34" charset="0"/>
              </a:rPr>
            </a:br>
            <a:r>
              <a:rPr lang="es-AR" sz="2200" dirty="0">
                <a:latin typeface="Arial Rounded MT Bold" panose="020F0704030504030204" pitchFamily="34" charset="0"/>
              </a:rPr>
              <a:t/>
            </a:r>
            <a:br>
              <a:rPr lang="es-AR" sz="2200" dirty="0">
                <a:latin typeface="Arial Rounded MT Bold" panose="020F0704030504030204" pitchFamily="34" charset="0"/>
              </a:rPr>
            </a:br>
            <a:endParaRPr lang="es-AR" sz="2200" dirty="0">
              <a:latin typeface="Arial Rounded MT Bold" panose="020F0704030504030204" pitchFamily="34" charset="0"/>
            </a:endParaRPr>
          </a:p>
          <a:p>
            <a:r>
              <a:rPr lang="es-AR" sz="2200" dirty="0">
                <a:latin typeface="Arial Rounded MT Bold" panose="020F0704030504030204" pitchFamily="34" charset="0"/>
              </a:rPr>
              <a:t>- Fecha: 4 al 14 de noviembre - </a:t>
            </a:r>
          </a:p>
          <a:p>
            <a:r>
              <a:rPr lang="es-AR" sz="2200" dirty="0">
                <a:latin typeface="Arial Rounded MT Bold" panose="020F0704030504030204" pitchFamily="34" charset="0"/>
              </a:rPr>
              <a:t>- Lugar: Sala de Conferencias del Dpto. de Física (Ex aula 23H) Inicio: Lunes 4 noviembre 16 </a:t>
            </a:r>
            <a:r>
              <a:rPr lang="es-AR" sz="2200" dirty="0" err="1">
                <a:latin typeface="Arial Rounded MT Bold" panose="020F0704030504030204" pitchFamily="34" charset="0"/>
              </a:rPr>
              <a:t>hs</a:t>
            </a:r>
            <a:r>
              <a:rPr lang="es-AR" sz="2200" dirty="0">
                <a:latin typeface="Arial Rounded MT Bold" panose="020F0704030504030204" pitchFamily="34" charset="0"/>
              </a:rPr>
              <a:t>.</a:t>
            </a:r>
            <a:br>
              <a:rPr lang="es-AR" sz="2200" dirty="0">
                <a:latin typeface="Arial Rounded MT Bold" panose="020F0704030504030204" pitchFamily="34" charset="0"/>
              </a:rPr>
            </a:br>
            <a:endParaRPr lang="es-AR" sz="2200" dirty="0">
              <a:latin typeface="Arial Rounded MT Bold" panose="020F0704030504030204" pitchFamily="34" charset="0"/>
            </a:endParaRPr>
          </a:p>
          <a:p>
            <a:pPr algn="ctr"/>
            <a:r>
              <a:rPr lang="es-AR" sz="2200" dirty="0">
                <a:latin typeface="Arial Rounded MT Bold" panose="020F0704030504030204" pitchFamily="34" charset="0"/>
              </a:rPr>
              <a:t>Consultas: Dr. Alfredo Juan (cajuan@uns.edu.ar)</a:t>
            </a:r>
            <a:r>
              <a:rPr lang="es-AR" sz="2200" dirty="0">
                <a:latin typeface="Eras Demi ITC" panose="020B0805030504020804" pitchFamily="34" charset="0"/>
              </a:rPr>
              <a:t/>
            </a:r>
            <a:br>
              <a:rPr lang="es-AR" sz="2200" dirty="0">
                <a:latin typeface="Eras Demi ITC" panose="020B0805030504020804" pitchFamily="34" charset="0"/>
              </a:rPr>
            </a:br>
            <a:endParaRPr lang="es-AR" sz="2200" dirty="0">
              <a:latin typeface="Eras Demi ITC" panose="020B08050305040208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979" y="352167"/>
            <a:ext cx="2853621" cy="13988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4595" y="352167"/>
            <a:ext cx="1762159" cy="177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1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</TotalTime>
  <Words>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Rounded MT Bold</vt:lpstr>
      <vt:lpstr>Calibri</vt:lpstr>
      <vt:lpstr>Century Gothic</vt:lpstr>
      <vt:lpstr>Eras Demi ITC</vt:lpstr>
      <vt:lpstr>Wingdings 3</vt:lpstr>
      <vt:lpstr>Espiral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Carla</dc:creator>
  <cp:lastModifiedBy>Carla</cp:lastModifiedBy>
  <cp:revision>3</cp:revision>
  <cp:lastPrinted>2024-10-30T15:39:43Z</cp:lastPrinted>
  <dcterms:created xsi:type="dcterms:W3CDTF">2024-10-30T15:28:42Z</dcterms:created>
  <dcterms:modified xsi:type="dcterms:W3CDTF">2024-10-30T15:46:23Z</dcterms:modified>
</cp:coreProperties>
</file>