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DE28B-2DB6-485F-BD7E-A5649D23A2EA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FA64-865A-4B78-9AED-7A749A00558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5635-AB62-41D9-9583-3490F9F7C740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404D6-3127-4F42-AA44-58D38DD2243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961C-9765-414E-B567-5B310D81FA31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C2E39-AFB1-4BA2-8E09-85E879AEEE1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55F4-AFBD-4A9C-8091-57F383903BE3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1BE0-D538-4043-A0B2-8134DEDD7E4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77E0-605D-4A76-BBAE-A54BA48E8F62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257C0-5B30-4089-A3F1-8D7851E583D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53C4-7AC4-4ED4-AC98-58C26DB262A6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19A5-B68B-49EC-B7E6-088B12B95B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ACD5-0889-45C8-BCC9-13F21D79721E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E83CC-8C79-4770-B361-22E2E29717A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E945-86BE-4F71-8611-27CF85A824FF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99BD5-C6F5-4AA4-A1D0-13203DDEED1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8474E-4E85-4210-9BE5-1DC2D13DFCE4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353B9-9DD5-497C-B153-1E3B464E907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80BDC-FBE7-4160-B506-966C7FE26266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5855F-18F7-43CC-97FB-4DC8AA9CDC7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C0F6-030D-47D0-89F3-5B22D7101393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681-82A5-4790-AB30-C1EA7BDF848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870267-5890-4643-8154-6EFA32008DCB}" type="datetimeFigureOut">
              <a:rPr lang="es-AR"/>
              <a:pPr>
                <a:defRPr/>
              </a:pPr>
              <a:t>21/04/2015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3A4EA5-9679-47DB-B9B6-A3CC1E11231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vising@fulbright.com.ar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internacionales.uns.edu.ar/" TargetMode="External"/><Relationship Id="rId4" Type="http://schemas.openxmlformats.org/officeDocument/2006/relationships/hyperlink" Target="../../../Users/Angela/AppData/Local/Temp/www.fulbright.edu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180975" y="2276475"/>
            <a:ext cx="9144000" cy="1368425"/>
          </a:xfrm>
        </p:spPr>
        <p:txBody>
          <a:bodyPr/>
          <a:lstStyle/>
          <a:p>
            <a:pPr algn="l"/>
            <a:r>
              <a:rPr lang="es-AR" sz="1900" smtClean="0"/>
              <a:t/>
            </a:r>
            <a:br>
              <a:rPr lang="es-AR" sz="1900" smtClean="0"/>
            </a:br>
            <a:r>
              <a:rPr lang="es-AR" sz="1900" smtClean="0"/>
              <a:t/>
            </a:r>
            <a:br>
              <a:rPr lang="es-AR" sz="1900" smtClean="0"/>
            </a:br>
            <a:r>
              <a:rPr lang="es-AR" sz="1900" smtClean="0"/>
              <a:t/>
            </a:r>
            <a:br>
              <a:rPr lang="es-AR" sz="1900" smtClean="0"/>
            </a:br>
            <a:r>
              <a:rPr lang="es-AR" sz="1900" smtClean="0"/>
              <a:t/>
            </a:r>
            <a:br>
              <a:rPr lang="es-AR" sz="1900" smtClean="0"/>
            </a:br>
            <a:r>
              <a:rPr lang="es-AR" sz="1900" smtClean="0">
                <a:latin typeface="Imprint MT Shadow"/>
              </a:rPr>
              <a:t>* Introducción a las becas Fulbright (requisitos, áreas de estudio, beneficios, etc.). </a:t>
            </a:r>
            <a:br>
              <a:rPr lang="es-AR" sz="1900" smtClean="0">
                <a:latin typeface="Imprint MT Shadow"/>
              </a:rPr>
            </a:br>
            <a:r>
              <a:rPr lang="es-AR" sz="1900" smtClean="0">
                <a:latin typeface="Imprint MT Shadow"/>
              </a:rPr>
              <a:t>* Presentación de las universidades y programas de estudio en EE.UU. </a:t>
            </a:r>
            <a:br>
              <a:rPr lang="es-AR" sz="1900" smtClean="0">
                <a:latin typeface="Imprint MT Shadow"/>
              </a:rPr>
            </a:br>
            <a:r>
              <a:rPr lang="es-AR" sz="1900" smtClean="0">
                <a:latin typeface="Imprint MT Shadow"/>
              </a:rPr>
              <a:t>* Proceso de postulación a las universidades estadounidenses y a las becas Fulbright.</a:t>
            </a:r>
            <a:br>
              <a:rPr lang="es-AR" sz="1900" smtClean="0">
                <a:latin typeface="Imprint MT Shadow"/>
              </a:rPr>
            </a:br>
            <a:r>
              <a:rPr lang="es-AR" sz="1900" smtClean="0">
                <a:latin typeface="Imprint MT Shadow"/>
              </a:rPr>
              <a:t> </a:t>
            </a:r>
            <a:br>
              <a:rPr lang="es-AR" sz="1900" smtClean="0">
                <a:latin typeface="Imprint MT Shadow"/>
              </a:rPr>
            </a:br>
            <a:endParaRPr lang="es-AR" sz="1900" smtClean="0">
              <a:latin typeface="Imprint MT Shadow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825" y="5300663"/>
            <a:ext cx="5041900" cy="863600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AR" sz="2800" b="1" dirty="0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Lunes 27 de abril a </a:t>
            </a:r>
            <a:r>
              <a:rPr lang="es-AR" sz="2800" b="1" dirty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las </a:t>
            </a:r>
            <a:r>
              <a:rPr lang="es-AR" sz="2800" b="1" dirty="0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18 </a:t>
            </a:r>
            <a:r>
              <a:rPr lang="es-AR" sz="2800" b="1" dirty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hs </a:t>
            </a:r>
            <a:endParaRPr lang="es-AR" sz="2800" b="1" dirty="0" smtClean="0">
              <a:solidFill>
                <a:schemeClr val="accent2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AR" sz="2800" b="1" dirty="0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Casa de la Cultura – </a:t>
            </a:r>
            <a:r>
              <a:rPr lang="es-AR" sz="2800" b="1" dirty="0" err="1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Alem</a:t>
            </a:r>
            <a:r>
              <a:rPr lang="es-AR" sz="2800" b="1" dirty="0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925</a:t>
            </a:r>
            <a:endParaRPr lang="es-AR" sz="2800" dirty="0">
              <a:solidFill>
                <a:schemeClr val="accent2"/>
              </a:solidFill>
            </a:endParaRPr>
          </a:p>
        </p:txBody>
      </p:sp>
      <p:pic>
        <p:nvPicPr>
          <p:cNvPr id="13315" name="0 Imagen" descr="membrete subsecretaria con f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5875"/>
            <a:ext cx="75628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468313" y="3860800"/>
            <a:ext cx="7870825" cy="12239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AR" sz="1600" dirty="0" smtClean="0">
                <a:latin typeface="Simplified Arabic" pitchFamily="18" charset="-78"/>
                <a:cs typeface="Simplified Arabic" pitchFamily="18" charset="-78"/>
              </a:rPr>
              <a:t>Organizado por la Subsecretaría de Relaciones Internacionales de la UNS, a cargo de </a:t>
            </a:r>
          </a:p>
          <a:p>
            <a:pPr fontAlgn="auto">
              <a:spcAft>
                <a:spcPts val="0"/>
              </a:spcAft>
              <a:defRPr/>
            </a:pPr>
            <a:r>
              <a:rPr lang="es-AR" sz="1600" b="1" dirty="0" err="1" smtClean="0">
                <a:latin typeface="Simplified Arabic" pitchFamily="18" charset="-78"/>
                <a:cs typeface="Simplified Arabic" pitchFamily="18" charset="-78"/>
              </a:rPr>
              <a:t>Amy</a:t>
            </a:r>
            <a:r>
              <a:rPr lang="es-AR" sz="1600" b="1" dirty="0" smtClean="0">
                <a:latin typeface="Simplified Arabic" pitchFamily="18" charset="-78"/>
                <a:cs typeface="Simplified Arabic" pitchFamily="18" charset="-78"/>
              </a:rPr>
              <a:t> B. Molden</a:t>
            </a:r>
            <a:r>
              <a:rPr lang="es-AR" sz="1600" dirty="0" smtClean="0">
                <a:latin typeface="Simplified Arabic" pitchFamily="18" charset="-78"/>
                <a:cs typeface="Simplified Arabic" pitchFamily="18" charset="-78"/>
              </a:rPr>
              <a:t>, Asesora Educativa de la Comisión </a:t>
            </a:r>
            <a:r>
              <a:rPr lang="es-AR" sz="1600" dirty="0" err="1" smtClean="0">
                <a:latin typeface="Simplified Arabic" pitchFamily="18" charset="-78"/>
                <a:cs typeface="Simplified Arabic" pitchFamily="18" charset="-78"/>
              </a:rPr>
              <a:t>Fulbright</a:t>
            </a:r>
            <a:r>
              <a:rPr lang="es-AR" sz="1600" dirty="0" smtClean="0">
                <a:latin typeface="Simplified Arabic" pitchFamily="18" charset="-78"/>
                <a:cs typeface="Simplified Arabic" pitchFamily="18" charset="-78"/>
              </a:rPr>
              <a:t> Argentina </a:t>
            </a:r>
          </a:p>
          <a:p>
            <a:pPr fontAlgn="auto">
              <a:spcAft>
                <a:spcPts val="0"/>
              </a:spcAft>
              <a:defRPr/>
            </a:pPr>
            <a:r>
              <a:rPr lang="es-AR" sz="1100" dirty="0" err="1" smtClean="0">
                <a:latin typeface="Simplified Arabic" pitchFamily="18" charset="-78"/>
                <a:cs typeface="Simplified Arabic" pitchFamily="18" charset="-78"/>
              </a:rPr>
              <a:t>Viamonte</a:t>
            </a:r>
            <a:r>
              <a:rPr lang="es-AR" sz="1100" dirty="0" smtClean="0">
                <a:latin typeface="Simplified Arabic" pitchFamily="18" charset="-78"/>
                <a:cs typeface="Simplified Arabic" pitchFamily="18" charset="-78"/>
              </a:rPr>
              <a:t> 1653, P. 2º, CABA; tel.: (011) 4814 3561/62; </a:t>
            </a:r>
          </a:p>
          <a:p>
            <a:pPr fontAlgn="auto">
              <a:spcAft>
                <a:spcPts val="0"/>
              </a:spcAft>
              <a:defRPr/>
            </a:pPr>
            <a:r>
              <a:rPr lang="es-AR" sz="1100" u="sng" dirty="0" smtClean="0">
                <a:hlinkClick r:id="rId3"/>
              </a:rPr>
              <a:t>advising@fulbright.com.ar</a:t>
            </a:r>
            <a:r>
              <a:rPr lang="es-AR" sz="1100" dirty="0" smtClean="0"/>
              <a:t>; </a:t>
            </a:r>
            <a:r>
              <a:rPr lang="es-AR" sz="1100" u="sng" dirty="0" smtClean="0">
                <a:hlinkClick r:id="rId4"/>
              </a:rPr>
              <a:t>www.fulbright.edu.ar</a:t>
            </a:r>
            <a:endParaRPr lang="es-AR" sz="1100" dirty="0" smtClean="0"/>
          </a:p>
        </p:txBody>
      </p:sp>
      <p:sp>
        <p:nvSpPr>
          <p:cNvPr id="13317" name="6 CuadroTexto"/>
          <p:cNvSpPr txBox="1">
            <a:spLocks noChangeArrowheads="1"/>
          </p:cNvSpPr>
          <p:nvPr/>
        </p:nvSpPr>
        <p:spPr bwMode="auto">
          <a:xfrm>
            <a:off x="808038" y="6167438"/>
            <a:ext cx="78406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b="1">
                <a:latin typeface="Calibri" pitchFamily="34" charset="0"/>
              </a:rPr>
              <a:t>Pre –inscripciones </a:t>
            </a:r>
            <a:r>
              <a:rPr lang="es-AR">
                <a:latin typeface="Calibri" pitchFamily="34" charset="0"/>
              </a:rPr>
              <a:t> on line en </a:t>
            </a:r>
            <a:r>
              <a:rPr lang="es-AR" u="sng">
                <a:latin typeface="Calibri" pitchFamily="34" charset="0"/>
                <a:hlinkClick r:id="rId5"/>
              </a:rPr>
              <a:t>www.internacionales.uns.edu.ar</a:t>
            </a:r>
            <a:r>
              <a:rPr lang="es-AR">
                <a:latin typeface="Calibri" pitchFamily="34" charset="0"/>
              </a:rPr>
              <a:t> solapa Novedades </a:t>
            </a:r>
          </a:p>
          <a:p>
            <a:endParaRPr lang="es-AR">
              <a:latin typeface="Calibri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71550" y="1196975"/>
            <a:ext cx="6950075" cy="93662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AR" sz="2400" b="1" dirty="0" smtClean="0">
                <a:solidFill>
                  <a:srgbClr val="002060"/>
                </a:solidFill>
                <a:latin typeface="Bodoni MT Black" pitchFamily="18" charset="0"/>
              </a:rPr>
              <a:t>Charla </a:t>
            </a:r>
            <a:r>
              <a:rPr lang="es-AR" sz="2000" b="1" dirty="0" smtClean="0">
                <a:solidFill>
                  <a:srgbClr val="002060"/>
                </a:solidFill>
                <a:latin typeface="Bodoni MT Black" pitchFamily="18" charset="0"/>
              </a:rPr>
              <a:t>informativa</a:t>
            </a:r>
            <a:r>
              <a:rPr lang="es-AR" sz="2400" b="1" dirty="0" smtClean="0">
                <a:solidFill>
                  <a:srgbClr val="002060"/>
                </a:solidFill>
                <a:latin typeface="Bodoni MT Black" pitchFamily="18" charset="0"/>
              </a:rPr>
              <a:t> sobre Becas en los EEUU</a:t>
            </a:r>
          </a:p>
          <a:p>
            <a:pPr fontAlgn="auto">
              <a:spcAft>
                <a:spcPts val="0"/>
              </a:spcAft>
              <a:defRPr/>
            </a:pPr>
            <a:r>
              <a:rPr lang="es-AR" sz="2400" b="1" dirty="0" smtClean="0">
                <a:solidFill>
                  <a:srgbClr val="002060"/>
                </a:solidFill>
                <a:latin typeface="Bodoni MT Black" pitchFamily="18" charset="0"/>
              </a:rPr>
              <a:t>COMISIÓN FULBRIGHT ARGENTINA</a:t>
            </a:r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27313" y="2060575"/>
            <a:ext cx="20161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9700" y="1989138"/>
            <a:ext cx="143986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CuadroTexto"/>
          <p:cNvSpPr txBox="1"/>
          <p:nvPr/>
        </p:nvSpPr>
        <p:spPr>
          <a:xfrm>
            <a:off x="5364163" y="5283200"/>
            <a:ext cx="3384550" cy="9540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dirty="0">
                <a:latin typeface="Imprint MT Shadow" pitchFamily="82" charset="0"/>
              </a:rPr>
              <a:t> Destinada a: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AR" sz="1400" dirty="0">
                <a:latin typeface="Imprint MT Shadow" pitchFamily="82" charset="0"/>
              </a:rPr>
              <a:t> alumnos de grado UNS 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AR" sz="1400" dirty="0">
                <a:latin typeface="Imprint MT Shadow" pitchFamily="82" charset="0"/>
              </a:rPr>
              <a:t> graduados recientes UNS 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AR" sz="1400" dirty="0">
                <a:latin typeface="Imprint MT Shadow" pitchFamily="82" charset="0"/>
              </a:rPr>
              <a:t> alumnos de posgrado UNS </a:t>
            </a:r>
            <a:endParaRPr lang="es-A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112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Arial</vt:lpstr>
      <vt:lpstr>Imprint MT Shadow</vt:lpstr>
      <vt:lpstr>Simplified Arabic</vt:lpstr>
      <vt:lpstr>Bodoni MT Black</vt:lpstr>
      <vt:lpstr>Tema de Office</vt:lpstr>
      <vt:lpstr>    * Introducción a las becas Fulbright (requisitos, áreas de estudio, beneficios, etc.).  * Presentación de las universidades y programas de estudio en EE.UU.  * Proceso de postulación a las universidades estadounidenses y a las becas Fulbright.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 informativa para estudiantes de todas las carreras de ingeniería de la UNS A cargo de representantes de las instituciones francesas socias de la UNS que nos vistan Sophie Olijnyk (ENSEA) -  Eliane Fonseca (ENSTA-Bretagne) -  Chantal Gunther (ENSICAEN) Magalí Fiot (INPToulouse-ENSIACET) -  Carlos Vaca García (INPToulouse-ENSIACET)   Benoit Escrig (INPToulouse-ENSEEIHT) Danielle Andreu (INPToulouse-ENSEEIHT)</dc:title>
  <dc:creator>AngelaBis</dc:creator>
  <cp:lastModifiedBy>Admin</cp:lastModifiedBy>
  <cp:revision>9</cp:revision>
  <dcterms:created xsi:type="dcterms:W3CDTF">2015-03-06T17:19:43Z</dcterms:created>
  <dcterms:modified xsi:type="dcterms:W3CDTF">2015-04-21T12:40:00Z</dcterms:modified>
</cp:coreProperties>
</file>