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FBDA6-B600-42C3-91D6-63446FC905E5}" type="datetimeFigureOut">
              <a:rPr lang="es-ES" smtClean="0"/>
              <a:t>14/05/2015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070F-5F48-4D2E-8DF6-0A06CF0D99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5835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FBDA6-B600-42C3-91D6-63446FC905E5}" type="datetimeFigureOut">
              <a:rPr lang="es-ES" smtClean="0"/>
              <a:t>14/05/2015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070F-5F48-4D2E-8DF6-0A06CF0D99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2057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FBDA6-B600-42C3-91D6-63446FC905E5}" type="datetimeFigureOut">
              <a:rPr lang="es-ES" smtClean="0"/>
              <a:t>14/05/2015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070F-5F48-4D2E-8DF6-0A06CF0D99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1468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FBDA6-B600-42C3-91D6-63446FC905E5}" type="datetimeFigureOut">
              <a:rPr lang="es-ES" smtClean="0"/>
              <a:t>14/05/2015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070F-5F48-4D2E-8DF6-0A06CF0D99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29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FBDA6-B600-42C3-91D6-63446FC905E5}" type="datetimeFigureOut">
              <a:rPr lang="es-ES" smtClean="0"/>
              <a:t>14/05/2015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070F-5F48-4D2E-8DF6-0A06CF0D99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4174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FBDA6-B600-42C3-91D6-63446FC905E5}" type="datetimeFigureOut">
              <a:rPr lang="es-ES" smtClean="0"/>
              <a:t>14/05/2015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070F-5F48-4D2E-8DF6-0A06CF0D99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081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FBDA6-B600-42C3-91D6-63446FC905E5}" type="datetimeFigureOut">
              <a:rPr lang="es-ES" smtClean="0"/>
              <a:t>14/05/2015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070F-5F48-4D2E-8DF6-0A06CF0D99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6731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FBDA6-B600-42C3-91D6-63446FC905E5}" type="datetimeFigureOut">
              <a:rPr lang="es-ES" smtClean="0"/>
              <a:t>14/05/2015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070F-5F48-4D2E-8DF6-0A06CF0D99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9323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FBDA6-B600-42C3-91D6-63446FC905E5}" type="datetimeFigureOut">
              <a:rPr lang="es-ES" smtClean="0"/>
              <a:t>14/05/2015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070F-5F48-4D2E-8DF6-0A06CF0D99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737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FBDA6-B600-42C3-91D6-63446FC905E5}" type="datetimeFigureOut">
              <a:rPr lang="es-ES" smtClean="0"/>
              <a:t>14/05/2015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070F-5F48-4D2E-8DF6-0A06CF0D99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4834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FBDA6-B600-42C3-91D6-63446FC905E5}" type="datetimeFigureOut">
              <a:rPr lang="es-ES" smtClean="0"/>
              <a:t>14/05/2015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3070F-5F48-4D2E-8DF6-0A06CF0D99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9709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FBDA6-B600-42C3-91D6-63446FC905E5}" type="datetimeFigureOut">
              <a:rPr lang="es-ES" smtClean="0"/>
              <a:t>14/05/2015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3070F-5F48-4D2E-8DF6-0A06CF0D99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7894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dailoff@bahiablanca-conicet.gob.a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lejandra.diez@uns.edu.a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9" r="5359"/>
          <a:stretch/>
        </p:blipFill>
        <p:spPr bwMode="auto">
          <a:xfrm>
            <a:off x="27045" y="142234"/>
            <a:ext cx="4398727" cy="6542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171663" y="2903488"/>
            <a:ext cx="4727753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Lunes 1º de Junio de 2015</a:t>
            </a:r>
          </a:p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9- 16 </a:t>
            </a:r>
            <a:r>
              <a:rPr lang="es-ES" sz="2000" dirty="0" err="1" smtClean="0">
                <a:latin typeface="Arial Black" panose="020B0A04020102020204" pitchFamily="34" charset="0"/>
              </a:rPr>
              <a:t>hs</a:t>
            </a:r>
            <a:endParaRPr lang="es-ES" sz="2000" dirty="0" smtClean="0">
              <a:latin typeface="Arial Black" panose="020B0A04020102020204" pitchFamily="34" charset="0"/>
            </a:endParaRPr>
          </a:p>
          <a:p>
            <a:pPr algn="ctr"/>
            <a:endParaRPr lang="es-ES" dirty="0" smtClean="0">
              <a:latin typeface="Arial Black" panose="020B0A04020102020204" pitchFamily="34" charset="0"/>
            </a:endParaRPr>
          </a:p>
          <a:p>
            <a:pPr algn="ctr"/>
            <a:r>
              <a:rPr lang="es-ES" sz="2000" dirty="0" smtClean="0">
                <a:latin typeface="Arial Black" panose="020B0A04020102020204" pitchFamily="34" charset="0"/>
              </a:rPr>
              <a:t>Sala 2- Centro Histórico Cultural</a:t>
            </a:r>
          </a:p>
          <a:p>
            <a:pPr algn="ctr"/>
            <a:endParaRPr lang="es-ES" sz="2000" dirty="0" smtClean="0">
              <a:latin typeface="Arial Black" panose="020B0A04020102020204" pitchFamily="34" charset="0"/>
            </a:endParaRPr>
          </a:p>
          <a:p>
            <a:pPr algn="ctr"/>
            <a:r>
              <a:rPr lang="es-ES" sz="2000" dirty="0" err="1" smtClean="0">
                <a:latin typeface="Arial Black" panose="020B0A04020102020204" pitchFamily="34" charset="0"/>
              </a:rPr>
              <a:t>Rondeau</a:t>
            </a:r>
            <a:r>
              <a:rPr lang="es-ES" sz="2000" dirty="0" smtClean="0">
                <a:latin typeface="Arial Black" panose="020B0A04020102020204" pitchFamily="34" charset="0"/>
              </a:rPr>
              <a:t> 29 – Bahía Blanca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798987" y="692696"/>
            <a:ext cx="5348259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s-ES" dirty="0" smtClean="0">
                <a:latin typeface="Arial Black" panose="020B0A04020102020204" pitchFamily="34" charset="0"/>
              </a:rPr>
              <a:t>JORNADAS DE CAPACITACIÓN DOCENTE</a:t>
            </a:r>
          </a:p>
          <a:p>
            <a:pPr algn="ctr">
              <a:spcBef>
                <a:spcPts val="600"/>
              </a:spcBef>
            </a:pPr>
            <a:r>
              <a:rPr lang="es-ES" dirty="0" smtClean="0">
                <a:latin typeface="Arial Black" panose="020B0A04020102020204" pitchFamily="34" charset="0"/>
              </a:rPr>
              <a:t> </a:t>
            </a:r>
          </a:p>
          <a:p>
            <a:pPr algn="ctr">
              <a:spcBef>
                <a:spcPts val="600"/>
              </a:spcBef>
            </a:pPr>
            <a:r>
              <a:rPr lang="es-ES" dirty="0" smtClean="0">
                <a:latin typeface="Arial Black" panose="020B0A04020102020204" pitchFamily="34" charset="0"/>
              </a:rPr>
              <a:t>SOBRE CRISTALOGRAFÍA Y</a:t>
            </a:r>
          </a:p>
          <a:p>
            <a:pPr algn="ctr">
              <a:spcBef>
                <a:spcPts val="600"/>
              </a:spcBef>
            </a:pPr>
            <a:r>
              <a:rPr lang="es-ES" dirty="0" smtClean="0">
                <a:latin typeface="Arial Black" panose="020B0A04020102020204" pitchFamily="34" charset="0"/>
              </a:rPr>
              <a:t> </a:t>
            </a:r>
          </a:p>
          <a:p>
            <a:pPr algn="ctr">
              <a:spcBef>
                <a:spcPts val="600"/>
              </a:spcBef>
            </a:pPr>
            <a:r>
              <a:rPr lang="es-ES" dirty="0" smtClean="0">
                <a:latin typeface="Arial Black" panose="020B0A04020102020204" pitchFamily="34" charset="0"/>
              </a:rPr>
              <a:t>CRECIMIENTO DE CRISTALES</a:t>
            </a:r>
            <a:endParaRPr lang="es-ES" dirty="0">
              <a:latin typeface="Arial Black" panose="020B0A04020102020204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980993" y="5286454"/>
            <a:ext cx="5109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dirty="0" smtClean="0"/>
              <a:t>Contacto: </a:t>
            </a:r>
            <a:r>
              <a:rPr lang="es-ES" sz="1400" dirty="0" smtClean="0"/>
              <a:t>Ing. Marta </a:t>
            </a:r>
            <a:r>
              <a:rPr lang="es-ES" sz="1400" dirty="0" err="1" smtClean="0"/>
              <a:t>Dailoff</a:t>
            </a:r>
            <a:r>
              <a:rPr lang="es-ES" sz="1400" dirty="0" smtClean="0"/>
              <a:t> (</a:t>
            </a:r>
            <a:r>
              <a:rPr lang="es-ES" sz="1400" dirty="0" smtClean="0">
                <a:hlinkClick r:id="rId3"/>
              </a:rPr>
              <a:t>mdailoff@bahiablanca-conicet.gob.ar</a:t>
            </a:r>
            <a:r>
              <a:rPr lang="es-ES" sz="1400" dirty="0" smtClean="0"/>
              <a:t>)</a:t>
            </a:r>
          </a:p>
          <a:p>
            <a:r>
              <a:rPr lang="es-ES" sz="1400" dirty="0" smtClean="0"/>
              <a:t>Dra. Alejandra Diez (</a:t>
            </a:r>
            <a:r>
              <a:rPr lang="es-ES" sz="1400" dirty="0" smtClean="0">
                <a:hlinkClick r:id="rId4"/>
              </a:rPr>
              <a:t>alejandra.diez@uns.edu.ar</a:t>
            </a:r>
            <a:r>
              <a:rPr lang="es-ES" sz="1400" dirty="0" smtClean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744618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47</Words>
  <Application>Microsoft Office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</dc:creator>
  <cp:lastModifiedBy>Alejandra</cp:lastModifiedBy>
  <cp:revision>3</cp:revision>
  <dcterms:created xsi:type="dcterms:W3CDTF">2015-05-14T15:25:23Z</dcterms:created>
  <dcterms:modified xsi:type="dcterms:W3CDTF">2015-05-14T15:44:16Z</dcterms:modified>
</cp:coreProperties>
</file>