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4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784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255F8-25AF-41F5-91C6-F0FFC1AC4A7B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A2901-8648-4267-982E-5446AD09FC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0810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86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01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5611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73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020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66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7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641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540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16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980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38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C416-18D7-4682-818E-FACC1CA9A827}" type="datetimeFigureOut">
              <a:rPr lang="es-ES" smtClean="0"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3136C-E21A-4D09-8DB7-6585CFDA57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034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79397" y="641445"/>
            <a:ext cx="7157639" cy="48176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285057" y="3191079"/>
            <a:ext cx="4056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/>
              <a:t>Jueves 8 de Septiembre  18 </a:t>
            </a:r>
            <a:r>
              <a:rPr lang="es-ES" sz="1600" b="1" dirty="0" err="1" smtClean="0"/>
              <a:t>hs</a:t>
            </a:r>
            <a:r>
              <a:rPr lang="es-ES" sz="1600" b="1" dirty="0" smtClean="0"/>
              <a:t>. </a:t>
            </a:r>
          </a:p>
          <a:p>
            <a:pPr algn="ctr"/>
            <a:r>
              <a:rPr lang="es-AR" sz="1600" b="1" dirty="0" smtClean="0"/>
              <a:t>Auditorio de la Cámara Arbitral de Cereales Saavedra 636</a:t>
            </a:r>
            <a:endParaRPr lang="es-ES" sz="1600" dirty="0" smtClean="0"/>
          </a:p>
        </p:txBody>
      </p:sp>
      <p:sp>
        <p:nvSpPr>
          <p:cNvPr id="9" name="CuadroTexto 8"/>
          <p:cNvSpPr txBox="1"/>
          <p:nvPr/>
        </p:nvSpPr>
        <p:spPr>
          <a:xfrm>
            <a:off x="2790662" y="4043805"/>
            <a:ext cx="1041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A</a:t>
            </a:r>
            <a:r>
              <a:rPr lang="es-ES" sz="1600" dirty="0" smtClean="0"/>
              <a:t>uspician</a:t>
            </a:r>
            <a:endParaRPr lang="es-ES" sz="16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2473618" y="1364645"/>
            <a:ext cx="43127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Arial Rounded MT Bold" panose="020F0704030504030204" pitchFamily="34" charset="0"/>
              </a:rPr>
              <a:t>Conferencia abierta a toda la comunidad</a:t>
            </a:r>
          </a:p>
          <a:p>
            <a:pPr algn="ctr"/>
            <a:r>
              <a:rPr lang="es-ES" dirty="0" smtClean="0">
                <a:latin typeface="Arial Rounded MT Bold" panose="020F0704030504030204" pitchFamily="34" charset="0"/>
              </a:rPr>
              <a:t> </a:t>
            </a:r>
            <a:endParaRPr lang="es-ES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675600" y="1594634"/>
            <a:ext cx="230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Dr. ABEL ALBINO</a:t>
            </a:r>
            <a:endParaRPr lang="es-ES" sz="2400" b="1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329" y="2313703"/>
            <a:ext cx="2791525" cy="291396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067" y="2322912"/>
            <a:ext cx="1259868" cy="507884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3760" y="4401618"/>
            <a:ext cx="802040" cy="73083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524" y="4379205"/>
            <a:ext cx="785332" cy="753243"/>
          </a:xfrm>
          <a:prstGeom prst="rect">
            <a:avLst/>
          </a:prstGeom>
        </p:spPr>
      </p:pic>
      <p:sp>
        <p:nvSpPr>
          <p:cNvPr id="17" name="CuadroTexto 16"/>
          <p:cNvSpPr txBox="1"/>
          <p:nvPr/>
        </p:nvSpPr>
        <p:spPr>
          <a:xfrm>
            <a:off x="1179397" y="5140197"/>
            <a:ext cx="63913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Entrada: </a:t>
            </a:r>
            <a:r>
              <a:rPr lang="pt-BR" sz="1400" dirty="0" err="1" smtClean="0"/>
              <a:t>Un</a:t>
            </a:r>
            <a:r>
              <a:rPr lang="pt-BR" sz="1400" dirty="0" smtClean="0"/>
              <a:t> </a:t>
            </a:r>
            <a:r>
              <a:rPr lang="pt-BR" sz="1400" dirty="0"/>
              <a:t>alimento no </a:t>
            </a:r>
            <a:r>
              <a:rPr lang="pt-BR" sz="1400" dirty="0" err="1"/>
              <a:t>perecedero</a:t>
            </a:r>
            <a:r>
              <a:rPr lang="pt-BR" sz="1400" dirty="0"/>
              <a:t> destinado </a:t>
            </a:r>
            <a:r>
              <a:rPr lang="pt-BR" sz="1400" dirty="0" smtClean="0"/>
              <a:t>a </a:t>
            </a:r>
            <a:r>
              <a:rPr lang="pt-BR" sz="1400" dirty="0"/>
              <a:t>“</a:t>
            </a:r>
            <a:r>
              <a:rPr lang="pt-BR" sz="1400" b="1" dirty="0" err="1"/>
              <a:t>Hogar</a:t>
            </a:r>
            <a:r>
              <a:rPr lang="pt-BR" sz="1400" b="1" dirty="0"/>
              <a:t> </a:t>
            </a:r>
            <a:r>
              <a:rPr lang="pt-BR" sz="1400" b="1" dirty="0" err="1" smtClean="0"/>
              <a:t>Mamá</a:t>
            </a:r>
            <a:r>
              <a:rPr lang="pt-BR" sz="1400" b="1" dirty="0" smtClean="0"/>
              <a:t> </a:t>
            </a:r>
            <a:r>
              <a:rPr lang="pt-BR" sz="1400" b="1" dirty="0"/>
              <a:t>Margarita</a:t>
            </a:r>
            <a:r>
              <a:rPr lang="pt-BR" sz="1400" dirty="0"/>
              <a:t>”</a:t>
            </a:r>
            <a:endParaRPr lang="es-ES" sz="1400" dirty="0"/>
          </a:p>
        </p:txBody>
      </p:sp>
      <p:sp>
        <p:nvSpPr>
          <p:cNvPr id="18" name="Rectángulo 17"/>
          <p:cNvSpPr/>
          <p:nvPr/>
        </p:nvSpPr>
        <p:spPr>
          <a:xfrm>
            <a:off x="1179397" y="684117"/>
            <a:ext cx="7157639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A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JORNADAS BAHIENSES Y II ENCUENTRO INTERNACIONAL</a:t>
            </a:r>
            <a:endParaRPr lang="es-ES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A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SEGURIDAD ALIMENTARIA 2016</a:t>
            </a:r>
            <a:endParaRPr lang="es-E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630322" y="1932182"/>
            <a:ext cx="4694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i="1" dirty="0" smtClean="0">
                <a:solidFill>
                  <a:schemeClr val="tx1"/>
                </a:solidFill>
              </a:rPr>
              <a:t>“Los cinco pasos para un gran país”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5677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79397" y="641445"/>
            <a:ext cx="7157639" cy="51315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b="1" dirty="0" smtClean="0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25355" y="4437543"/>
            <a:ext cx="62900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Viernes  9</a:t>
            </a:r>
            <a:r>
              <a:rPr lang="es-ES" sz="2000" b="1" dirty="0" smtClean="0"/>
              <a:t> </a:t>
            </a:r>
            <a:r>
              <a:rPr lang="es-ES" sz="2000" b="1" dirty="0" smtClean="0"/>
              <a:t>de Septiembre  </a:t>
            </a:r>
            <a:r>
              <a:rPr lang="es-ES" sz="2000" b="1" dirty="0" smtClean="0"/>
              <a:t>10.50 </a:t>
            </a:r>
            <a:r>
              <a:rPr lang="es-ES" sz="2000" b="1" dirty="0" err="1" smtClean="0"/>
              <a:t>hs</a:t>
            </a:r>
            <a:r>
              <a:rPr lang="es-ES" sz="2000" b="1" dirty="0" smtClean="0"/>
              <a:t>. </a:t>
            </a:r>
          </a:p>
          <a:p>
            <a:pPr algn="ctr"/>
            <a:r>
              <a:rPr lang="es-AR" sz="2000" b="1" dirty="0" smtClean="0"/>
              <a:t>Aula Magna de la Universidad Nacional del Sur. </a:t>
            </a:r>
          </a:p>
          <a:p>
            <a:pPr algn="ctr"/>
            <a:r>
              <a:rPr lang="es-AR" sz="2000" b="1" dirty="0" smtClean="0"/>
              <a:t>Av. Colon 80</a:t>
            </a:r>
            <a:endParaRPr lang="es-ES" sz="20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1638175" y="2348278"/>
            <a:ext cx="4300671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Arial Rounded MT Bold" panose="020F0704030504030204" pitchFamily="34" charset="0"/>
              </a:rPr>
              <a:t>Conferencia abierta a toda la comunidad</a:t>
            </a:r>
            <a:r>
              <a:rPr lang="es-ES" dirty="0" smtClean="0">
                <a:latin typeface="Arial Rounded MT Bold" panose="020F0704030504030204" pitchFamily="34" charset="0"/>
              </a:rPr>
              <a:t> </a:t>
            </a:r>
            <a:endParaRPr lang="es-ES" dirty="0">
              <a:latin typeface="Arial Rounded MT Bold" panose="020F070403050403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972287" y="1643225"/>
            <a:ext cx="4016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Dr. </a:t>
            </a:r>
            <a:r>
              <a:rPr lang="es-ES" sz="2800" b="1" dirty="0" smtClean="0"/>
              <a:t>EDUARDO </a:t>
            </a:r>
            <a:r>
              <a:rPr lang="es-ES" sz="2800" b="1" dirty="0" smtClean="0"/>
              <a:t>CUETO RUA</a:t>
            </a:r>
            <a:endParaRPr lang="es-ES" sz="2800" b="1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440" y="4644830"/>
            <a:ext cx="1123108" cy="1077217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1179397" y="684117"/>
            <a:ext cx="7157639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A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 JORNADAS BAHIENSES Y II ENCUENTRO INTERNACIONAL</a:t>
            </a:r>
            <a:endParaRPr lang="es-ES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A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SEGURIDAD ALIMENTARIA 2016</a:t>
            </a:r>
            <a:endParaRPr lang="es-E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832212" y="2717610"/>
            <a:ext cx="4076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i="1" dirty="0" smtClean="0">
                <a:solidFill>
                  <a:schemeClr val="tx1"/>
                </a:solidFill>
              </a:rPr>
              <a:t>“</a:t>
            </a:r>
            <a:r>
              <a:rPr lang="es-AR" sz="2400" dirty="0"/>
              <a:t>La nueva enfermedad celíaca</a:t>
            </a:r>
            <a:r>
              <a:rPr lang="es-AR" sz="2400" b="1" i="1" dirty="0" smtClean="0">
                <a:solidFill>
                  <a:schemeClr val="tx1"/>
                </a:solidFill>
              </a:rPr>
              <a:t>”</a:t>
            </a:r>
            <a:endParaRPr lang="es-ES" sz="2400" dirty="0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975" y="3164710"/>
            <a:ext cx="1174600" cy="1174600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607" y="1554192"/>
            <a:ext cx="2085966" cy="2659607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1241903" y="5414270"/>
            <a:ext cx="63913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Entrada: </a:t>
            </a:r>
            <a:r>
              <a:rPr lang="pt-BR" sz="1400" dirty="0" err="1" smtClean="0"/>
              <a:t>Un</a:t>
            </a:r>
            <a:r>
              <a:rPr lang="pt-BR" sz="1400" dirty="0" smtClean="0"/>
              <a:t> </a:t>
            </a:r>
            <a:r>
              <a:rPr lang="pt-BR" sz="1400" dirty="0"/>
              <a:t>alimento no </a:t>
            </a:r>
            <a:r>
              <a:rPr lang="pt-BR" sz="1400" dirty="0" err="1"/>
              <a:t>perecedero</a:t>
            </a:r>
            <a:r>
              <a:rPr lang="pt-BR" sz="1400" dirty="0"/>
              <a:t> destinado </a:t>
            </a:r>
            <a:r>
              <a:rPr lang="pt-BR" sz="1400" dirty="0" smtClean="0"/>
              <a:t>a </a:t>
            </a:r>
            <a:r>
              <a:rPr lang="pt-BR" sz="1400" dirty="0" smtClean="0"/>
              <a:t>“</a:t>
            </a:r>
            <a:r>
              <a:rPr lang="pt-BR" sz="1400" b="1" dirty="0" err="1" smtClean="0"/>
              <a:t>Merendero</a:t>
            </a:r>
            <a:r>
              <a:rPr lang="pt-BR" sz="1400" b="1" dirty="0" smtClean="0"/>
              <a:t> Una </a:t>
            </a:r>
            <a:r>
              <a:rPr lang="pt-BR" sz="1400" b="1" dirty="0" err="1" smtClean="0"/>
              <a:t>Ilusión</a:t>
            </a:r>
            <a:r>
              <a:rPr lang="pt-BR" sz="1400" dirty="0" smtClean="0"/>
              <a:t>”</a:t>
            </a:r>
            <a:endParaRPr lang="es-ES" sz="14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7097281" y="4371910"/>
            <a:ext cx="959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Auspicia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0218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123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2016-08-11T17:31:44Z</dcterms:created>
  <dcterms:modified xsi:type="dcterms:W3CDTF">2016-08-22T14:22:32Z</dcterms:modified>
</cp:coreProperties>
</file>