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1" r:id="rId1"/>
  </p:sldMasterIdLst>
  <p:sldIdLst>
    <p:sldId id="257" r:id="rId2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gardo Buzzi" initials="EB" lastIdx="1" clrIdx="0">
    <p:extLst>
      <p:ext uri="{19B8F6BF-5375-455C-9EA6-DF929625EA0E}">
        <p15:presenceInfo xmlns:p15="http://schemas.microsoft.com/office/powerpoint/2012/main" userId="6f99c9ec52b2ffb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3" d="100"/>
          <a:sy n="73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741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202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480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152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039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540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3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199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088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776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36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7/7/2022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943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40" r:id="rId6"/>
    <p:sldLayoutId id="2147483845" r:id="rId7"/>
    <p:sldLayoutId id="2147483841" r:id="rId8"/>
    <p:sldLayoutId id="2147483842" r:id="rId9"/>
    <p:sldLayoutId id="2147483843" r:id="rId10"/>
    <p:sldLayoutId id="2147483844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FCF719-1D6E-463D-93BF-29422A5BEE9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347788" y="1088231"/>
            <a:ext cx="9901237" cy="2516187"/>
          </a:xfrm>
        </p:spPr>
        <p:txBody>
          <a:bodyPr>
            <a:noAutofit/>
          </a:bodyPr>
          <a:lstStyle/>
          <a:p>
            <a:pPr algn="ctr"/>
            <a:r>
              <a:rPr lang="es-MX" sz="7200" dirty="0">
                <a:solidFill>
                  <a:srgbClr val="FFFF00"/>
                </a:solidFill>
              </a:rPr>
              <a:t>Microscopía </a:t>
            </a:r>
            <a:r>
              <a:rPr lang="es-MX" sz="7200" dirty="0" err="1">
                <a:solidFill>
                  <a:srgbClr val="FFFF00"/>
                </a:solidFill>
              </a:rPr>
              <a:t>Confocal</a:t>
            </a:r>
            <a:r>
              <a:rPr lang="es-MX" sz="7200" dirty="0">
                <a:solidFill>
                  <a:srgbClr val="FFFF00"/>
                </a:solidFill>
              </a:rPr>
              <a:t> y Super Resolución</a:t>
            </a:r>
            <a:br>
              <a:rPr lang="es-MX" sz="7200" dirty="0">
                <a:solidFill>
                  <a:srgbClr val="FFFF00"/>
                </a:solidFill>
              </a:rPr>
            </a:br>
            <a:r>
              <a:rPr lang="es-MX" sz="5400" dirty="0">
                <a:solidFill>
                  <a:srgbClr val="FFFF00"/>
                </a:solidFill>
              </a:rPr>
              <a:t/>
            </a:r>
            <a:br>
              <a:rPr lang="es-MX" sz="5400" dirty="0">
                <a:solidFill>
                  <a:srgbClr val="FFFF00"/>
                </a:solidFill>
              </a:rPr>
            </a:br>
            <a:r>
              <a:rPr lang="es-MX" sz="4000" dirty="0">
                <a:solidFill>
                  <a:srgbClr val="FFFF00"/>
                </a:solidFill>
              </a:rPr>
              <a:t>Lunes 11/07 – 15 </a:t>
            </a:r>
            <a:r>
              <a:rPr lang="es-MX" sz="4000" dirty="0" err="1">
                <a:solidFill>
                  <a:srgbClr val="FFFF00"/>
                </a:solidFill>
              </a:rPr>
              <a:t>hs</a:t>
            </a:r>
            <a:r>
              <a:rPr lang="es-MX" sz="4000" dirty="0">
                <a:solidFill>
                  <a:srgbClr val="FFFF00"/>
                </a:solidFill>
              </a:rPr>
              <a:t>. Auditorio Leloir</a:t>
            </a:r>
            <a:endParaRPr lang="es-AR" sz="4000" dirty="0">
              <a:solidFill>
                <a:srgbClr val="FFFF00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53F03AE-C463-4A6C-B74E-1048DB3D9B5C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347788" y="4983163"/>
            <a:ext cx="10515600" cy="11255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MX" sz="4000" b="1" dirty="0">
                <a:solidFill>
                  <a:schemeClr val="bg1">
                    <a:lumMod val="95000"/>
                  </a:schemeClr>
                </a:solidFill>
                <a:latin typeface="Freestyle Script" panose="030804020302050B0404" pitchFamily="66" charset="0"/>
              </a:rPr>
              <a:t>Ing. Hernán MENDOZA</a:t>
            </a:r>
          </a:p>
          <a:p>
            <a:pPr marL="0" indent="0">
              <a:buNone/>
            </a:pPr>
            <a:r>
              <a:rPr lang="es-MX" sz="4000" b="1" dirty="0">
                <a:solidFill>
                  <a:schemeClr val="bg1">
                    <a:lumMod val="95000"/>
                  </a:schemeClr>
                </a:solidFill>
                <a:latin typeface="Freestyle Script" panose="030804020302050B0404" pitchFamily="66" charset="0"/>
              </a:rPr>
              <a:t>Bioingeniería SRL – Zeiss Argentina</a:t>
            </a:r>
            <a:endParaRPr lang="es-AR" sz="4000" b="1" dirty="0">
              <a:solidFill>
                <a:schemeClr val="bg1">
                  <a:lumMod val="95000"/>
                </a:schemeClr>
              </a:solidFill>
              <a:latin typeface="Freestyle Script" panose="0308040203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436253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</TotalTime>
  <Words>14</Words>
  <Application>Microsoft Office PowerPoint</Application>
  <PresentationFormat>Panorámica</PresentationFormat>
  <Paragraphs>3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Freestyle Script</vt:lpstr>
      <vt:lpstr>Modern Love</vt:lpstr>
      <vt:lpstr>The Hand</vt:lpstr>
      <vt:lpstr>SketchyVTI</vt:lpstr>
      <vt:lpstr>Microscopía Confocal y Super Resolución  Lunes 11/07 – 15 hs. Auditorio Leloir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Microscopía Confocal y Super Resolución  Lunes 11/07 – 15 hs. Auditorio Leloir</dc:title>
  <dc:creator>Edgardo Buzzi</dc:creator>
  <cp:lastModifiedBy>Usuario</cp:lastModifiedBy>
  <cp:revision>1</cp:revision>
  <dcterms:created xsi:type="dcterms:W3CDTF">2022-07-05T14:39:59Z</dcterms:created>
  <dcterms:modified xsi:type="dcterms:W3CDTF">2022-07-07T15:17:06Z</dcterms:modified>
</cp:coreProperties>
</file>